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IBM Plex Sans"/>
      <p:regular r:id="rId15"/>
      <p:bold r:id="rId16"/>
      <p:italic r:id="rId17"/>
      <p:boldItalic r:id="rId18"/>
    </p:embeddedFont>
    <p:embeddedFont>
      <p:font typeface="Newsread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ewsreader-bold.fntdata"/><Relationship Id="rId11" Type="http://schemas.openxmlformats.org/officeDocument/2006/relationships/slide" Target="slides/slide6.xml"/><Relationship Id="rId22" Type="http://schemas.openxmlformats.org/officeDocument/2006/relationships/font" Target="fonts/Newsreader-boldItalic.fntdata"/><Relationship Id="rId10" Type="http://schemas.openxmlformats.org/officeDocument/2006/relationships/slide" Target="slides/slide5.xml"/><Relationship Id="rId21" Type="http://schemas.openxmlformats.org/officeDocument/2006/relationships/font" Target="fonts/Newsreader-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BMPlexSans-regular.fntdata"/><Relationship Id="rId14" Type="http://schemas.openxmlformats.org/officeDocument/2006/relationships/slide" Target="slides/slide9.xml"/><Relationship Id="rId17" Type="http://schemas.openxmlformats.org/officeDocument/2006/relationships/font" Target="fonts/IBMPlexSans-italic.fntdata"/><Relationship Id="rId16" Type="http://schemas.openxmlformats.org/officeDocument/2006/relationships/font" Target="fonts/IBMPlexSans-bold.fntdata"/><Relationship Id="rId5" Type="http://schemas.openxmlformats.org/officeDocument/2006/relationships/notesMaster" Target="notesMasters/notesMaster1.xml"/><Relationship Id="rId19" Type="http://schemas.openxmlformats.org/officeDocument/2006/relationships/font" Target="fonts/Newsreader-regular.fntdata"/><Relationship Id="rId6" Type="http://schemas.openxmlformats.org/officeDocument/2006/relationships/slide" Target="slides/slide1.xml"/><Relationship Id="rId18" Type="http://schemas.openxmlformats.org/officeDocument/2006/relationships/font" Target="fonts/IBMPlexSans-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1e5b5a51607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1e5b5a51607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7df354f9c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7df354f9c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e7d548182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e7d548182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1e7d548182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1e7d548182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e7d548182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e7d548182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e7d5481821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e7d5481821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e7d5481821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e7d5481821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e7d548182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e7d548182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e7d5481821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e7d5481821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
          <p:cNvSpPr/>
          <p:nvPr/>
        </p:nvSpPr>
        <p:spPr>
          <a:xfrm>
            <a:off x="-9150" y="-9150"/>
            <a:ext cx="7452300" cy="51573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txBox="1"/>
          <p:nvPr>
            <p:ph type="ctrTitle"/>
          </p:nvPr>
        </p:nvSpPr>
        <p:spPr>
          <a:xfrm>
            <a:off x="311701" y="731375"/>
            <a:ext cx="6812400" cy="2052600"/>
          </a:xfrm>
          <a:prstGeom prst="rect">
            <a:avLst/>
          </a:prstGeom>
        </p:spPr>
        <p:txBody>
          <a:bodyPr anchorCtr="0" anchor="b" bIns="91425" lIns="91425" spcFirstLastPara="1" rIns="91425" wrap="square" tIns="91425">
            <a:normAutofit/>
          </a:bodyPr>
          <a:lstStyle>
            <a:lvl1pPr lvl="0">
              <a:lnSpc>
                <a:spcPct val="90000"/>
              </a:lnSpc>
              <a:spcBef>
                <a:spcPts val="0"/>
              </a:spcBef>
              <a:spcAft>
                <a:spcPts val="0"/>
              </a:spcAft>
              <a:buClr>
                <a:schemeClr val="lt1"/>
              </a:buClr>
              <a:buSzPts val="5200"/>
              <a:buNone/>
              <a:defRPr b="1" sz="5200">
                <a:solidFill>
                  <a:schemeClr val="lt1"/>
                </a:solidFill>
              </a:defRPr>
            </a:lvl1pPr>
            <a:lvl2pPr lvl="1">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2pPr>
            <a:lvl3pPr lvl="2">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3pPr>
            <a:lvl4pPr lvl="3">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4pPr>
            <a:lvl5pPr lvl="4">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5pPr>
            <a:lvl6pPr lvl="5">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6pPr>
            <a:lvl7pPr lvl="6">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7pPr>
            <a:lvl8pPr lvl="7">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8pPr>
            <a:lvl9pPr lvl="8">
              <a:lnSpc>
                <a:spcPct val="90000"/>
              </a:lnSpc>
              <a:spcBef>
                <a:spcPts val="0"/>
              </a:spcBef>
              <a:spcAft>
                <a:spcPts val="0"/>
              </a:spcAft>
              <a:buSzPts val="5200"/>
              <a:buFont typeface="IBM Plex Sans"/>
              <a:buNone/>
              <a:defRPr b="1" sz="5200">
                <a:latin typeface="IBM Plex Sans"/>
                <a:ea typeface="IBM Plex Sans"/>
                <a:cs typeface="IBM Plex Sans"/>
                <a:sym typeface="IBM Plex Sans"/>
              </a:defRPr>
            </a:lvl9pPr>
          </a:lstStyle>
          <a:p/>
        </p:txBody>
      </p:sp>
      <p:sp>
        <p:nvSpPr>
          <p:cNvPr id="14" name="Google Shape;14;p2"/>
          <p:cNvSpPr txBox="1"/>
          <p:nvPr>
            <p:ph idx="1" type="subTitle"/>
          </p:nvPr>
        </p:nvSpPr>
        <p:spPr>
          <a:xfrm>
            <a:off x="311700" y="2820925"/>
            <a:ext cx="6812400" cy="792600"/>
          </a:xfrm>
          <a:prstGeom prst="rect">
            <a:avLst/>
          </a:prstGeom>
        </p:spPr>
        <p:txBody>
          <a:bodyPr anchorCtr="0" anchor="t" bIns="91425" lIns="91425" spcFirstLastPara="1" rIns="91425" wrap="square" tIns="91425">
            <a:normAutofit/>
          </a:bodyPr>
          <a:lstStyle>
            <a:lvl1pPr lvl="0">
              <a:lnSpc>
                <a:spcPct val="90000"/>
              </a:lnSpc>
              <a:spcBef>
                <a:spcPts val="0"/>
              </a:spcBef>
              <a:spcAft>
                <a:spcPts val="0"/>
              </a:spcAft>
              <a:buClr>
                <a:schemeClr val="accent3"/>
              </a:buClr>
              <a:buSzPts val="2800"/>
              <a:buFont typeface="IBM Plex Sans"/>
              <a:buNone/>
              <a:defRPr sz="2800">
                <a:solidFill>
                  <a:schemeClr val="accent3"/>
                </a:solidFill>
                <a:latin typeface="IBM Plex Sans"/>
                <a:ea typeface="IBM Plex Sans"/>
                <a:cs typeface="IBM Plex Sans"/>
                <a:sym typeface="IBM Plex San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16" name="Google Shape;16;p2"/>
          <p:cNvGrpSpPr/>
          <p:nvPr/>
        </p:nvGrpSpPr>
        <p:grpSpPr>
          <a:xfrm>
            <a:off x="152400" y="4703622"/>
            <a:ext cx="8839204" cy="38844"/>
            <a:chOff x="152400" y="4703622"/>
            <a:chExt cx="8839204" cy="38844"/>
          </a:xfrm>
        </p:grpSpPr>
        <p:pic>
          <p:nvPicPr>
            <p:cNvPr id="17" name="Google Shape;17;p2"/>
            <p:cNvPicPr preferRelativeResize="0"/>
            <p:nvPr/>
          </p:nvPicPr>
          <p:blipFill>
            <a:blip r:embed="rId2">
              <a:alphaModFix/>
            </a:blip>
            <a:stretch>
              <a:fillRect/>
            </a:stretch>
          </p:blipFill>
          <p:spPr>
            <a:xfrm>
              <a:off x="152400" y="4703622"/>
              <a:ext cx="8839204" cy="38844"/>
            </a:xfrm>
            <a:prstGeom prst="rect">
              <a:avLst/>
            </a:prstGeom>
            <a:noFill/>
            <a:ln>
              <a:noFill/>
            </a:ln>
          </p:spPr>
        </p:pic>
        <p:cxnSp>
          <p:nvCxnSpPr>
            <p:cNvPr id="18" name="Google Shape;18;p2"/>
            <p:cNvCxnSpPr>
              <a:stCxn id="17" idx="3"/>
            </p:cNvCxnSpPr>
            <p:nvPr/>
          </p:nvCxnSpPr>
          <p:spPr>
            <a:xfrm rot="10800000">
              <a:off x="7443304" y="4723044"/>
              <a:ext cx="1548300" cy="0"/>
            </a:xfrm>
            <a:prstGeom prst="straightConnector1">
              <a:avLst/>
            </a:prstGeom>
            <a:noFill/>
            <a:ln cap="flat" cmpd="sng" w="38100">
              <a:solidFill>
                <a:schemeClr val="accent1"/>
              </a:solidFill>
              <a:prstDash val="solid"/>
              <a:round/>
              <a:headEnd len="med" w="med" type="none"/>
              <a:tailEnd len="med" w="med" type="none"/>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1"/>
          <p:cNvSpPr txBox="1"/>
          <p:nvPr>
            <p:ph hasCustomPrompt="1" type="title"/>
          </p:nvPr>
        </p:nvSpPr>
        <p:spPr>
          <a:xfrm>
            <a:off x="311700" y="445025"/>
            <a:ext cx="72321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accent1"/>
              </a:buClr>
              <a:buSzPts val="12000"/>
              <a:buNone/>
              <a:defRPr sz="12000">
                <a:solidFill>
                  <a:schemeClr val="accent1"/>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1"/>
          <p:cNvSpPr txBox="1"/>
          <p:nvPr>
            <p:ph idx="1" type="body"/>
          </p:nvPr>
        </p:nvSpPr>
        <p:spPr>
          <a:xfrm>
            <a:off x="311700" y="2491125"/>
            <a:ext cx="7232100" cy="2080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
          <p:cNvSpPr txBox="1"/>
          <p:nvPr>
            <p:ph type="title"/>
          </p:nvPr>
        </p:nvSpPr>
        <p:spPr>
          <a:xfrm>
            <a:off x="311700" y="2150850"/>
            <a:ext cx="72321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b="1"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1" name="Google Shape;21;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 name="Shape 22"/>
        <p:cNvGrpSpPr/>
        <p:nvPr/>
      </p:nvGrpSpPr>
      <p:grpSpPr>
        <a:xfrm>
          <a:off x="0" y="0"/>
          <a:ext cx="0" cy="0"/>
          <a:chOff x="0" y="0"/>
          <a:chExt cx="0" cy="0"/>
        </a:xfrm>
      </p:grpSpPr>
      <p:sp>
        <p:nvSpPr>
          <p:cNvPr id="23" name="Google Shape;23;p4"/>
          <p:cNvSpPr txBox="1"/>
          <p:nvPr>
            <p:ph type="title"/>
          </p:nvPr>
        </p:nvSpPr>
        <p:spPr>
          <a:xfrm>
            <a:off x="311700" y="445025"/>
            <a:ext cx="72321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4"/>
          <p:cNvSpPr txBox="1"/>
          <p:nvPr>
            <p:ph idx="1" type="body"/>
          </p:nvPr>
        </p:nvSpPr>
        <p:spPr>
          <a:xfrm>
            <a:off x="311700" y="1152475"/>
            <a:ext cx="72321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txBox="1"/>
          <p:nvPr>
            <p:ph type="title"/>
          </p:nvPr>
        </p:nvSpPr>
        <p:spPr>
          <a:xfrm>
            <a:off x="311700" y="445025"/>
            <a:ext cx="72321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8" name="Google Shape;28;p5"/>
          <p:cNvSpPr txBox="1"/>
          <p:nvPr>
            <p:ph idx="1" type="body"/>
          </p:nvPr>
        </p:nvSpPr>
        <p:spPr>
          <a:xfrm>
            <a:off x="311700" y="1152475"/>
            <a:ext cx="33951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148772" y="1152475"/>
            <a:ext cx="33951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11700" y="445025"/>
            <a:ext cx="72321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389600"/>
            <a:ext cx="33924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8" name="Shape 38"/>
        <p:cNvGrpSpPr/>
        <p:nvPr/>
      </p:nvGrpSpPr>
      <p:grpSpPr>
        <a:xfrm>
          <a:off x="0" y="0"/>
          <a:ext cx="0" cy="0"/>
          <a:chOff x="0" y="0"/>
          <a:chExt cx="0" cy="0"/>
        </a:xfrm>
      </p:grpSpPr>
      <p:sp>
        <p:nvSpPr>
          <p:cNvPr id="39" name="Google Shape;39;p8"/>
          <p:cNvSpPr txBox="1"/>
          <p:nvPr>
            <p:ph type="title"/>
          </p:nvPr>
        </p:nvSpPr>
        <p:spPr>
          <a:xfrm>
            <a:off x="311700" y="450150"/>
            <a:ext cx="72321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9144" y="-9144"/>
            <a:ext cx="4606500" cy="5184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9"/>
          <p:cNvSpPr txBox="1"/>
          <p:nvPr>
            <p:ph type="title"/>
          </p:nvPr>
        </p:nvSpPr>
        <p:spPr>
          <a:xfrm>
            <a:off x="311700" y="731375"/>
            <a:ext cx="3999000" cy="1984200"/>
          </a:xfrm>
          <a:prstGeom prst="rect">
            <a:avLst/>
          </a:prstGeom>
        </p:spPr>
        <p:txBody>
          <a:bodyPr anchorCtr="0" anchor="b" bIns="91425" lIns="91425" spcFirstLastPara="1" rIns="91425" wrap="square" tIns="91425">
            <a:normAutofit/>
          </a:bodyPr>
          <a:lstStyle>
            <a:lvl1pPr lvl="0">
              <a:spcBef>
                <a:spcPts val="0"/>
              </a:spcBef>
              <a:spcAft>
                <a:spcPts val="0"/>
              </a:spcAft>
              <a:buClr>
                <a:schemeClr val="accent1"/>
              </a:buClr>
              <a:buSzPts val="4200"/>
              <a:buNone/>
              <a:defRPr sz="4200">
                <a:solidFill>
                  <a:schemeClr val="accent1"/>
                </a:solidFill>
              </a:defRPr>
            </a:lvl1pPr>
            <a:lvl2pPr lvl="1" algn="ctr">
              <a:spcBef>
                <a:spcPts val="0"/>
              </a:spcBef>
              <a:spcAft>
                <a:spcPts val="0"/>
              </a:spcAft>
              <a:buClr>
                <a:schemeClr val="accent1"/>
              </a:buClr>
              <a:buSzPts val="4200"/>
              <a:buNone/>
              <a:defRPr sz="4200">
                <a:solidFill>
                  <a:schemeClr val="accent1"/>
                </a:solidFill>
              </a:defRPr>
            </a:lvl2pPr>
            <a:lvl3pPr lvl="2" algn="ctr">
              <a:spcBef>
                <a:spcPts val="0"/>
              </a:spcBef>
              <a:spcAft>
                <a:spcPts val="0"/>
              </a:spcAft>
              <a:buClr>
                <a:schemeClr val="accent1"/>
              </a:buClr>
              <a:buSzPts val="4200"/>
              <a:buNone/>
              <a:defRPr sz="4200">
                <a:solidFill>
                  <a:schemeClr val="accent1"/>
                </a:solidFill>
              </a:defRPr>
            </a:lvl3pPr>
            <a:lvl4pPr lvl="3" algn="ctr">
              <a:spcBef>
                <a:spcPts val="0"/>
              </a:spcBef>
              <a:spcAft>
                <a:spcPts val="0"/>
              </a:spcAft>
              <a:buClr>
                <a:schemeClr val="accent1"/>
              </a:buClr>
              <a:buSzPts val="4200"/>
              <a:buNone/>
              <a:defRPr sz="4200">
                <a:solidFill>
                  <a:schemeClr val="accent1"/>
                </a:solidFill>
              </a:defRPr>
            </a:lvl4pPr>
            <a:lvl5pPr lvl="4" algn="ctr">
              <a:spcBef>
                <a:spcPts val="0"/>
              </a:spcBef>
              <a:spcAft>
                <a:spcPts val="0"/>
              </a:spcAft>
              <a:buClr>
                <a:schemeClr val="accent1"/>
              </a:buClr>
              <a:buSzPts val="4200"/>
              <a:buNone/>
              <a:defRPr sz="4200">
                <a:solidFill>
                  <a:schemeClr val="accent1"/>
                </a:solidFill>
              </a:defRPr>
            </a:lvl5pPr>
            <a:lvl6pPr lvl="5" algn="ctr">
              <a:spcBef>
                <a:spcPts val="0"/>
              </a:spcBef>
              <a:spcAft>
                <a:spcPts val="0"/>
              </a:spcAft>
              <a:buClr>
                <a:schemeClr val="accent1"/>
              </a:buClr>
              <a:buSzPts val="4200"/>
              <a:buNone/>
              <a:defRPr sz="4200">
                <a:solidFill>
                  <a:schemeClr val="accent1"/>
                </a:solidFill>
              </a:defRPr>
            </a:lvl6pPr>
            <a:lvl7pPr lvl="6" algn="ctr">
              <a:spcBef>
                <a:spcPts val="0"/>
              </a:spcBef>
              <a:spcAft>
                <a:spcPts val="0"/>
              </a:spcAft>
              <a:buClr>
                <a:schemeClr val="accent1"/>
              </a:buClr>
              <a:buSzPts val="4200"/>
              <a:buNone/>
              <a:defRPr sz="4200">
                <a:solidFill>
                  <a:schemeClr val="accent1"/>
                </a:solidFill>
              </a:defRPr>
            </a:lvl7pPr>
            <a:lvl8pPr lvl="7" algn="ctr">
              <a:spcBef>
                <a:spcPts val="0"/>
              </a:spcBef>
              <a:spcAft>
                <a:spcPts val="0"/>
              </a:spcAft>
              <a:buClr>
                <a:schemeClr val="accent1"/>
              </a:buClr>
              <a:buSzPts val="4200"/>
              <a:buNone/>
              <a:defRPr sz="4200">
                <a:solidFill>
                  <a:schemeClr val="accent1"/>
                </a:solidFill>
              </a:defRPr>
            </a:lvl8pPr>
            <a:lvl9pPr lvl="8" algn="ctr">
              <a:spcBef>
                <a:spcPts val="0"/>
              </a:spcBef>
              <a:spcAft>
                <a:spcPts val="0"/>
              </a:spcAft>
              <a:buClr>
                <a:schemeClr val="accent1"/>
              </a:buClr>
              <a:buSzPts val="4200"/>
              <a:buNone/>
              <a:defRPr sz="4200">
                <a:solidFill>
                  <a:schemeClr val="accent1"/>
                </a:solidFill>
              </a:defRPr>
            </a:lvl9pPr>
          </a:lstStyle>
          <a:p/>
        </p:txBody>
      </p:sp>
      <p:sp>
        <p:nvSpPr>
          <p:cNvPr id="44" name="Google Shape;44;p9"/>
          <p:cNvSpPr txBox="1"/>
          <p:nvPr>
            <p:ph idx="1" type="subTitle"/>
          </p:nvPr>
        </p:nvSpPr>
        <p:spPr>
          <a:xfrm>
            <a:off x="311700" y="2803075"/>
            <a:ext cx="3999000" cy="1768800"/>
          </a:xfrm>
          <a:prstGeom prst="rect">
            <a:avLst/>
          </a:prstGeom>
        </p:spPr>
        <p:txBody>
          <a:bodyPr anchorCtr="0" anchor="t" bIns="91425" lIns="91425" spcFirstLastPara="1" rIns="91425" wrap="square" tIns="91425">
            <a:normAutofit/>
          </a:bodyPr>
          <a:lstStyle>
            <a:lvl1pPr lvl="0">
              <a:lnSpc>
                <a:spcPct val="90000"/>
              </a:lnSpc>
              <a:spcBef>
                <a:spcPts val="0"/>
              </a:spcBef>
              <a:spcAft>
                <a:spcPts val="0"/>
              </a:spcAft>
              <a:buClr>
                <a:schemeClr val="accent2"/>
              </a:buClr>
              <a:buSzPts val="2100"/>
              <a:buFont typeface="IBM Plex Sans"/>
              <a:buNone/>
              <a:defRPr sz="2100">
                <a:solidFill>
                  <a:schemeClr val="accent2"/>
                </a:solidFill>
                <a:latin typeface="IBM Plex Sans"/>
                <a:ea typeface="IBM Plex Sans"/>
                <a:cs typeface="IBM Plex Sans"/>
                <a:sym typeface="IBM Plex Sans"/>
              </a:defRPr>
            </a:lvl1pPr>
            <a:lvl2pPr lvl="1">
              <a:lnSpc>
                <a:spcPct val="90000"/>
              </a:lnSpc>
              <a:spcBef>
                <a:spcPts val="0"/>
              </a:spcBef>
              <a:spcAft>
                <a:spcPts val="0"/>
              </a:spcAft>
              <a:buClr>
                <a:schemeClr val="accent1"/>
              </a:buClr>
              <a:buSzPts val="2100"/>
              <a:buNone/>
              <a:defRPr sz="2100">
                <a:solidFill>
                  <a:schemeClr val="accent1"/>
                </a:solidFill>
              </a:defRPr>
            </a:lvl2pPr>
            <a:lvl3pPr lvl="2">
              <a:lnSpc>
                <a:spcPct val="90000"/>
              </a:lnSpc>
              <a:spcBef>
                <a:spcPts val="0"/>
              </a:spcBef>
              <a:spcAft>
                <a:spcPts val="0"/>
              </a:spcAft>
              <a:buClr>
                <a:schemeClr val="accent1"/>
              </a:buClr>
              <a:buSzPts val="2100"/>
              <a:buNone/>
              <a:defRPr sz="2100">
                <a:solidFill>
                  <a:schemeClr val="accent1"/>
                </a:solidFill>
              </a:defRPr>
            </a:lvl3pPr>
            <a:lvl4pPr lvl="3">
              <a:lnSpc>
                <a:spcPct val="90000"/>
              </a:lnSpc>
              <a:spcBef>
                <a:spcPts val="0"/>
              </a:spcBef>
              <a:spcAft>
                <a:spcPts val="0"/>
              </a:spcAft>
              <a:buClr>
                <a:schemeClr val="accent1"/>
              </a:buClr>
              <a:buSzPts val="2100"/>
              <a:buNone/>
              <a:defRPr sz="2100">
                <a:solidFill>
                  <a:schemeClr val="accent1"/>
                </a:solidFill>
              </a:defRPr>
            </a:lvl4pPr>
            <a:lvl5pPr lvl="4">
              <a:lnSpc>
                <a:spcPct val="90000"/>
              </a:lnSpc>
              <a:spcBef>
                <a:spcPts val="0"/>
              </a:spcBef>
              <a:spcAft>
                <a:spcPts val="0"/>
              </a:spcAft>
              <a:buClr>
                <a:schemeClr val="accent1"/>
              </a:buClr>
              <a:buSzPts val="2100"/>
              <a:buNone/>
              <a:defRPr sz="2100">
                <a:solidFill>
                  <a:schemeClr val="accent1"/>
                </a:solidFill>
              </a:defRPr>
            </a:lvl5pPr>
            <a:lvl6pPr lvl="5">
              <a:lnSpc>
                <a:spcPct val="90000"/>
              </a:lnSpc>
              <a:spcBef>
                <a:spcPts val="0"/>
              </a:spcBef>
              <a:spcAft>
                <a:spcPts val="0"/>
              </a:spcAft>
              <a:buClr>
                <a:schemeClr val="accent1"/>
              </a:buClr>
              <a:buSzPts val="2100"/>
              <a:buNone/>
              <a:defRPr sz="2100">
                <a:solidFill>
                  <a:schemeClr val="accent1"/>
                </a:solidFill>
              </a:defRPr>
            </a:lvl6pPr>
            <a:lvl7pPr lvl="6">
              <a:lnSpc>
                <a:spcPct val="90000"/>
              </a:lnSpc>
              <a:spcBef>
                <a:spcPts val="0"/>
              </a:spcBef>
              <a:spcAft>
                <a:spcPts val="0"/>
              </a:spcAft>
              <a:buClr>
                <a:schemeClr val="accent1"/>
              </a:buClr>
              <a:buSzPts val="2100"/>
              <a:buNone/>
              <a:defRPr sz="2100">
                <a:solidFill>
                  <a:schemeClr val="accent1"/>
                </a:solidFill>
              </a:defRPr>
            </a:lvl7pPr>
            <a:lvl8pPr lvl="7">
              <a:lnSpc>
                <a:spcPct val="90000"/>
              </a:lnSpc>
              <a:spcBef>
                <a:spcPts val="0"/>
              </a:spcBef>
              <a:spcAft>
                <a:spcPts val="0"/>
              </a:spcAft>
              <a:buClr>
                <a:schemeClr val="accent1"/>
              </a:buClr>
              <a:buSzPts val="2100"/>
              <a:buNone/>
              <a:defRPr sz="2100">
                <a:solidFill>
                  <a:schemeClr val="accent1"/>
                </a:solidFill>
              </a:defRPr>
            </a:lvl8pPr>
            <a:lvl9pPr lvl="8">
              <a:lnSpc>
                <a:spcPct val="90000"/>
              </a:lnSpc>
              <a:spcBef>
                <a:spcPts val="0"/>
              </a:spcBef>
              <a:spcAft>
                <a:spcPts val="0"/>
              </a:spcAft>
              <a:buClr>
                <a:schemeClr val="accent1"/>
              </a:buClr>
              <a:buSzPts val="2100"/>
              <a:buNone/>
              <a:defRPr sz="2100">
                <a:solidFill>
                  <a:schemeClr val="accent1"/>
                </a:solidFill>
              </a:defRPr>
            </a:lvl9pPr>
          </a:lstStyle>
          <a:p/>
        </p:txBody>
      </p:sp>
      <p:sp>
        <p:nvSpPr>
          <p:cNvPr id="45" name="Google Shape;45;p9"/>
          <p:cNvSpPr txBox="1"/>
          <p:nvPr>
            <p:ph idx="2" type="body"/>
          </p:nvPr>
        </p:nvSpPr>
        <p:spPr>
          <a:xfrm>
            <a:off x="4914900" y="731375"/>
            <a:ext cx="3831900" cy="38406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6" name="Google Shape;46;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47" name="Google Shape;47;p9"/>
          <p:cNvGrpSpPr/>
          <p:nvPr/>
        </p:nvGrpSpPr>
        <p:grpSpPr>
          <a:xfrm>
            <a:off x="152400" y="4703622"/>
            <a:ext cx="8839204" cy="38844"/>
            <a:chOff x="152400" y="4703622"/>
            <a:chExt cx="8839204" cy="38844"/>
          </a:xfrm>
        </p:grpSpPr>
        <p:pic>
          <p:nvPicPr>
            <p:cNvPr id="48" name="Google Shape;48;p9"/>
            <p:cNvPicPr preferRelativeResize="0"/>
            <p:nvPr/>
          </p:nvPicPr>
          <p:blipFill>
            <a:blip r:embed="rId2">
              <a:alphaModFix/>
            </a:blip>
            <a:stretch>
              <a:fillRect/>
            </a:stretch>
          </p:blipFill>
          <p:spPr>
            <a:xfrm>
              <a:off x="152400" y="4703622"/>
              <a:ext cx="8839204" cy="38844"/>
            </a:xfrm>
            <a:prstGeom prst="rect">
              <a:avLst/>
            </a:prstGeom>
            <a:noFill/>
            <a:ln>
              <a:noFill/>
            </a:ln>
          </p:spPr>
        </p:pic>
        <p:cxnSp>
          <p:nvCxnSpPr>
            <p:cNvPr id="49" name="Google Shape;49;p9"/>
            <p:cNvCxnSpPr>
              <a:stCxn id="48" idx="3"/>
            </p:cNvCxnSpPr>
            <p:nvPr/>
          </p:nvCxnSpPr>
          <p:spPr>
            <a:xfrm rot="10800000">
              <a:off x="4604104" y="4723044"/>
              <a:ext cx="4387500" cy="0"/>
            </a:xfrm>
            <a:prstGeom prst="straightConnector1">
              <a:avLst/>
            </a:prstGeom>
            <a:noFill/>
            <a:ln cap="flat" cmpd="sng" w="38100">
              <a:solidFill>
                <a:schemeClr val="accent1"/>
              </a:solidFill>
              <a:prstDash val="solid"/>
              <a:round/>
              <a:headEnd len="med" w="med" type="none"/>
              <a:tailEnd len="med" w="med" type="none"/>
            </a:ln>
          </p:spPr>
        </p:cxnSp>
      </p:grpSp>
    </p:spTree>
  </p:cSld>
  <p:clrMapOvr>
    <a:masterClrMapping/>
  </p:clrMapOvr>
  <p:extLst>
    <p:ext uri="{DCECCB84-F9BA-43D5-87BE-67443E8EF086}">
      <p15:sldGuideLst>
        <p15:guide id="1" pos="2715">
          <p15:clr>
            <a:srgbClr val="E46962"/>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txBox="1"/>
          <p:nvPr>
            <p:ph idx="1" type="body"/>
          </p:nvPr>
        </p:nvSpPr>
        <p:spPr>
          <a:xfrm>
            <a:off x="311700" y="3966900"/>
            <a:ext cx="7232100" cy="605100"/>
          </a:xfrm>
          <a:prstGeom prst="rect">
            <a:avLst/>
          </a:prstGeom>
        </p:spPr>
        <p:txBody>
          <a:bodyPr anchorCtr="0" anchor="b" bIns="91425" lIns="91425" spcFirstLastPara="1" rIns="91425" wrap="square" tIns="91425">
            <a:normAutofit/>
          </a:bodyPr>
          <a:lstStyle>
            <a:lvl1pPr indent="-228600" lvl="0" marL="457200">
              <a:lnSpc>
                <a:spcPct val="90000"/>
              </a:lnSpc>
              <a:spcBef>
                <a:spcPts val="0"/>
              </a:spcBef>
              <a:spcAft>
                <a:spcPts val="0"/>
              </a:spcAft>
              <a:buSzPts val="1800"/>
              <a:buNone/>
              <a:defRPr/>
            </a:lvl1pPr>
          </a:lstStyle>
          <a:p/>
        </p:txBody>
      </p:sp>
      <p:sp>
        <p:nvSpPr>
          <p:cNvPr id="52" name="Google Shape;52;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6F6F6"/>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7232100" cy="572700"/>
          </a:xfrm>
          <a:prstGeom prst="rect">
            <a:avLst/>
          </a:prstGeom>
          <a:noFill/>
          <a:ln>
            <a:noFill/>
          </a:ln>
        </p:spPr>
        <p:txBody>
          <a:bodyPr anchorCtr="0" anchor="t" bIns="91425" lIns="91425" spcFirstLastPara="1" rIns="91425" wrap="square" tIns="91425">
            <a:normAutofit/>
          </a:bodyPr>
          <a:lstStyle>
            <a:lvl1pPr lvl="0">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1pPr>
            <a:lvl2pPr lvl="1">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2pPr>
            <a:lvl3pPr lvl="2">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3pPr>
            <a:lvl4pPr lvl="3">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4pPr>
            <a:lvl5pPr lvl="4">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5pPr>
            <a:lvl6pPr lvl="5">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6pPr>
            <a:lvl7pPr lvl="6">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7pPr>
            <a:lvl8pPr lvl="7">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8pPr>
            <a:lvl9pPr lvl="8">
              <a:lnSpc>
                <a:spcPct val="90000"/>
              </a:lnSpc>
              <a:spcBef>
                <a:spcPts val="0"/>
              </a:spcBef>
              <a:spcAft>
                <a:spcPts val="0"/>
              </a:spcAft>
              <a:buClr>
                <a:schemeClr val="dk1"/>
              </a:buClr>
              <a:buSzPts val="2800"/>
              <a:buFont typeface="IBM Plex Sans"/>
              <a:buNone/>
              <a:defRPr b="1" sz="2800">
                <a:solidFill>
                  <a:schemeClr val="dk1"/>
                </a:solidFill>
                <a:latin typeface="IBM Plex Sans"/>
                <a:ea typeface="IBM Plex Sans"/>
                <a:cs typeface="IBM Plex Sans"/>
                <a:sym typeface="IBM Plex Sans"/>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Newsreader"/>
              <a:buChar char="●"/>
              <a:defRPr sz="1800">
                <a:solidFill>
                  <a:schemeClr val="dk2"/>
                </a:solidFill>
                <a:latin typeface="Newsreader"/>
                <a:ea typeface="Newsreader"/>
                <a:cs typeface="Newsreader"/>
                <a:sym typeface="Newsreader"/>
              </a:defRPr>
            </a:lvl1pPr>
            <a:lvl2pPr indent="-317500" lvl="1" marL="9144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2pPr>
            <a:lvl3pPr indent="-317500" lvl="2" marL="13716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3pPr>
            <a:lvl4pPr indent="-317500" lvl="3" marL="18288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4pPr>
            <a:lvl5pPr indent="-317500" lvl="4" marL="22860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5pPr>
            <a:lvl6pPr indent="-317500" lvl="5" marL="27432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6pPr>
            <a:lvl7pPr indent="-317500" lvl="6" marL="32004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7pPr>
            <a:lvl8pPr indent="-317500" lvl="7" marL="36576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8pPr>
            <a:lvl9pPr indent="-317500" lvl="8" marL="4114800">
              <a:lnSpc>
                <a:spcPct val="115000"/>
              </a:lnSpc>
              <a:spcBef>
                <a:spcPts val="0"/>
              </a:spcBef>
              <a:spcAft>
                <a:spcPts val="0"/>
              </a:spcAft>
              <a:buClr>
                <a:schemeClr val="dk2"/>
              </a:buClr>
              <a:buSzPts val="1400"/>
              <a:buFont typeface="Newsreader"/>
              <a:buChar char="■"/>
              <a:defRPr>
                <a:solidFill>
                  <a:schemeClr val="dk2"/>
                </a:solidFill>
                <a:latin typeface="Newsreader"/>
                <a:ea typeface="Newsreader"/>
                <a:cs typeface="Newsreader"/>
                <a:sym typeface="Newsreader"/>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b="1" sz="1000">
                <a:solidFill>
                  <a:schemeClr val="dk2"/>
                </a:solidFill>
                <a:latin typeface="IBM Plex Sans"/>
                <a:ea typeface="IBM Plex Sans"/>
                <a:cs typeface="IBM Plex Sans"/>
                <a:sym typeface="IBM Plex Sans"/>
              </a:defRPr>
            </a:lvl1pPr>
            <a:lvl2pPr lvl="1" algn="r">
              <a:buNone/>
              <a:defRPr b="1" sz="1000">
                <a:solidFill>
                  <a:schemeClr val="dk2"/>
                </a:solidFill>
                <a:latin typeface="IBM Plex Sans"/>
                <a:ea typeface="IBM Plex Sans"/>
                <a:cs typeface="IBM Plex Sans"/>
                <a:sym typeface="IBM Plex Sans"/>
              </a:defRPr>
            </a:lvl2pPr>
            <a:lvl3pPr lvl="2" algn="r">
              <a:buNone/>
              <a:defRPr b="1" sz="1000">
                <a:solidFill>
                  <a:schemeClr val="dk2"/>
                </a:solidFill>
                <a:latin typeface="IBM Plex Sans"/>
                <a:ea typeface="IBM Plex Sans"/>
                <a:cs typeface="IBM Plex Sans"/>
                <a:sym typeface="IBM Plex Sans"/>
              </a:defRPr>
            </a:lvl3pPr>
            <a:lvl4pPr lvl="3" algn="r">
              <a:buNone/>
              <a:defRPr b="1" sz="1000">
                <a:solidFill>
                  <a:schemeClr val="dk2"/>
                </a:solidFill>
                <a:latin typeface="IBM Plex Sans"/>
                <a:ea typeface="IBM Plex Sans"/>
                <a:cs typeface="IBM Plex Sans"/>
                <a:sym typeface="IBM Plex Sans"/>
              </a:defRPr>
            </a:lvl4pPr>
            <a:lvl5pPr lvl="4" algn="r">
              <a:buNone/>
              <a:defRPr b="1" sz="1000">
                <a:solidFill>
                  <a:schemeClr val="dk2"/>
                </a:solidFill>
                <a:latin typeface="IBM Plex Sans"/>
                <a:ea typeface="IBM Plex Sans"/>
                <a:cs typeface="IBM Plex Sans"/>
                <a:sym typeface="IBM Plex Sans"/>
              </a:defRPr>
            </a:lvl5pPr>
            <a:lvl6pPr lvl="5" algn="r">
              <a:buNone/>
              <a:defRPr b="1" sz="1000">
                <a:solidFill>
                  <a:schemeClr val="dk2"/>
                </a:solidFill>
                <a:latin typeface="IBM Plex Sans"/>
                <a:ea typeface="IBM Plex Sans"/>
                <a:cs typeface="IBM Plex Sans"/>
                <a:sym typeface="IBM Plex Sans"/>
              </a:defRPr>
            </a:lvl6pPr>
            <a:lvl7pPr lvl="6" algn="r">
              <a:buNone/>
              <a:defRPr b="1" sz="1000">
                <a:solidFill>
                  <a:schemeClr val="dk2"/>
                </a:solidFill>
                <a:latin typeface="IBM Plex Sans"/>
                <a:ea typeface="IBM Plex Sans"/>
                <a:cs typeface="IBM Plex Sans"/>
                <a:sym typeface="IBM Plex Sans"/>
              </a:defRPr>
            </a:lvl7pPr>
            <a:lvl8pPr lvl="7" algn="r">
              <a:buNone/>
              <a:defRPr b="1" sz="1000">
                <a:solidFill>
                  <a:schemeClr val="dk2"/>
                </a:solidFill>
                <a:latin typeface="IBM Plex Sans"/>
                <a:ea typeface="IBM Plex Sans"/>
                <a:cs typeface="IBM Plex Sans"/>
                <a:sym typeface="IBM Plex Sans"/>
              </a:defRPr>
            </a:lvl8pPr>
            <a:lvl9pPr lvl="8" algn="r">
              <a:buNone/>
              <a:defRPr b="1" sz="1000">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152400" y="4703622"/>
            <a:ext cx="8839204" cy="38844"/>
          </a:xfrm>
          <a:prstGeom prst="rect">
            <a:avLst/>
          </a:prstGeom>
          <a:noFill/>
          <a:ln>
            <a:noFill/>
          </a:ln>
        </p:spPr>
      </p:pic>
      <p:pic>
        <p:nvPicPr>
          <p:cNvPr id="10" name="Google Shape;10;p1"/>
          <p:cNvPicPr preferRelativeResize="0"/>
          <p:nvPr/>
        </p:nvPicPr>
        <p:blipFill>
          <a:blip r:embed="rId2">
            <a:alphaModFix/>
          </a:blip>
          <a:stretch>
            <a:fillRect/>
          </a:stretch>
        </p:blipFill>
        <p:spPr>
          <a:xfrm>
            <a:off x="7408400" y="-9144"/>
            <a:ext cx="1665514" cy="6858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880">
          <p15:clr>
            <a:srgbClr val="E46962"/>
          </p15:clr>
        </p15:guide>
        <p15:guide id="2" pos="4752">
          <p15:clr>
            <a:srgbClr val="E46962"/>
          </p15:clr>
        </p15:guide>
        <p15:guide id="3" pos="96">
          <p15:clr>
            <a:srgbClr val="E46962"/>
          </p15:clr>
        </p15:guide>
        <p15:guide id="4" pos="196">
          <p15:clr>
            <a:srgbClr val="E46962"/>
          </p15:clr>
        </p15:guide>
        <p15:guide id="5" orient="horz" pos="726">
          <p15:clr>
            <a:srgbClr val="E46962"/>
          </p15:clr>
        </p15:guide>
        <p15:guide id="6" orient="horz" pos="280">
          <p15:clr>
            <a:srgbClr val="E46962"/>
          </p15:clr>
        </p15:guide>
        <p15:guide id="7" orient="horz" pos="461">
          <p15:clr>
            <a:srgbClr val="E46962"/>
          </p15:clr>
        </p15:guide>
        <p15:guide id="8" pos="3096">
          <p15:clr>
            <a:srgbClr val="E46962"/>
          </p15:clr>
        </p15:guide>
        <p15:guide id="9" pos="5510">
          <p15:clr>
            <a:srgbClr val="E46962"/>
          </p15:clr>
        </p15:guide>
        <p15:guide id="10" pos="5664">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311701" y="731375"/>
            <a:ext cx="6812400" cy="20526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Powerful</a:t>
            </a:r>
            <a:br>
              <a:rPr lang="en"/>
            </a:br>
            <a:r>
              <a:rPr lang="en"/>
              <a:t>Messages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txBox="1"/>
          <p:nvPr>
            <p:ph type="title"/>
          </p:nvPr>
        </p:nvSpPr>
        <p:spPr>
          <a:xfrm>
            <a:off x="311700" y="731375"/>
            <a:ext cx="3999000" cy="19842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“With liberty</a:t>
            </a:r>
            <a:endParaRPr/>
          </a:p>
          <a:p>
            <a:pPr indent="0" lvl="0" marL="0" rtl="0" algn="l">
              <a:spcBef>
                <a:spcPts val="0"/>
              </a:spcBef>
              <a:spcAft>
                <a:spcPts val="0"/>
              </a:spcAft>
              <a:buNone/>
            </a:pPr>
            <a:r>
              <a:rPr lang="en"/>
              <a:t>  and justice</a:t>
            </a:r>
            <a:endParaRPr/>
          </a:p>
          <a:p>
            <a:pPr indent="0" lvl="0" marL="0" rtl="0" algn="l">
              <a:spcBef>
                <a:spcPts val="0"/>
              </a:spcBef>
              <a:spcAft>
                <a:spcPts val="0"/>
              </a:spcAft>
              <a:buNone/>
            </a:pPr>
            <a:r>
              <a:rPr lang="en"/>
              <a:t>  for all”</a:t>
            </a:r>
            <a:endParaRPr/>
          </a:p>
        </p:txBody>
      </p:sp>
      <p:sp>
        <p:nvSpPr>
          <p:cNvPr id="69" name="Google Shape;69;p14"/>
          <p:cNvSpPr txBox="1"/>
          <p:nvPr>
            <p:ph idx="1" type="subTitle"/>
          </p:nvPr>
        </p:nvSpPr>
        <p:spPr>
          <a:xfrm>
            <a:off x="311700" y="2803075"/>
            <a:ext cx="3999000" cy="1768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a:t>
            </a:r>
            <a:r>
              <a:rPr lang="en"/>
              <a:t>From where do you</a:t>
            </a:r>
            <a:endParaRPr/>
          </a:p>
          <a:p>
            <a:pPr indent="0" lvl="0" marL="0" rtl="0" algn="l">
              <a:spcBef>
                <a:spcPts val="0"/>
              </a:spcBef>
              <a:spcAft>
                <a:spcPts val="0"/>
              </a:spcAft>
              <a:buNone/>
            </a:pPr>
            <a:r>
              <a:rPr lang="en"/>
              <a:t>    recognize this phrase?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445025"/>
            <a:ext cx="72321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“With liberty and justice for all”</a:t>
            </a:r>
            <a:endParaRPr/>
          </a:p>
        </p:txBody>
      </p:sp>
      <p:sp>
        <p:nvSpPr>
          <p:cNvPr id="75" name="Google Shape;75;p15"/>
          <p:cNvSpPr txBox="1"/>
          <p:nvPr>
            <p:ph idx="1" type="body"/>
          </p:nvPr>
        </p:nvSpPr>
        <p:spPr>
          <a:xfrm>
            <a:off x="311700" y="1152475"/>
            <a:ext cx="6450900" cy="1101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This can be found in the Pledge of Allegiance. While it was originally written as a poem in 1892, it did not become the version we recite today until 1954.</a:t>
            </a:r>
            <a:endParaRPr/>
          </a:p>
        </p:txBody>
      </p:sp>
      <p:sp>
        <p:nvSpPr>
          <p:cNvPr id="76" name="Google Shape;76;p15"/>
          <p:cNvSpPr txBox="1"/>
          <p:nvPr>
            <p:ph type="title"/>
          </p:nvPr>
        </p:nvSpPr>
        <p:spPr>
          <a:xfrm>
            <a:off x="311700" y="2571750"/>
            <a:ext cx="72321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0" lang="en" sz="2100">
                <a:solidFill>
                  <a:schemeClr val="accent2"/>
                </a:solidFill>
              </a:rPr>
              <a:t>Our current version of the Pledge of Allegiance reads:</a:t>
            </a:r>
            <a:endParaRPr sz="2120"/>
          </a:p>
        </p:txBody>
      </p:sp>
      <p:sp>
        <p:nvSpPr>
          <p:cNvPr id="77" name="Google Shape;77;p15"/>
          <p:cNvSpPr txBox="1"/>
          <p:nvPr>
            <p:ph idx="1" type="body"/>
          </p:nvPr>
        </p:nvSpPr>
        <p:spPr>
          <a:xfrm>
            <a:off x="311700" y="3144450"/>
            <a:ext cx="6450900" cy="1101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i="1" lang="en"/>
              <a:t>I pledge allegiance to the Flag of the United States of America, and to the Republic for which it stands, one Nation under God, indivisible, with liberty and justice for all.</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728213"/>
            <a:ext cx="3999000" cy="27879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“We hold these</a:t>
            </a:r>
            <a:endParaRPr/>
          </a:p>
          <a:p>
            <a:pPr indent="0" lvl="0" marL="0" rtl="0" algn="l">
              <a:spcBef>
                <a:spcPts val="0"/>
              </a:spcBef>
              <a:spcAft>
                <a:spcPts val="0"/>
              </a:spcAft>
              <a:buNone/>
            </a:pPr>
            <a:r>
              <a:rPr lang="en"/>
              <a:t>  truths to be</a:t>
            </a:r>
            <a:endParaRPr/>
          </a:p>
          <a:p>
            <a:pPr indent="0" lvl="0" marL="0" rtl="0" algn="l">
              <a:spcBef>
                <a:spcPts val="0"/>
              </a:spcBef>
              <a:spcAft>
                <a:spcPts val="0"/>
              </a:spcAft>
              <a:buNone/>
            </a:pPr>
            <a:r>
              <a:rPr lang="en"/>
              <a:t>  self-evident,</a:t>
            </a:r>
            <a:endParaRPr/>
          </a:p>
          <a:p>
            <a:pPr indent="0" lvl="0" marL="0" rtl="0" algn="l">
              <a:spcBef>
                <a:spcPts val="0"/>
              </a:spcBef>
              <a:spcAft>
                <a:spcPts val="0"/>
              </a:spcAft>
              <a:buNone/>
            </a:pPr>
            <a:r>
              <a:rPr lang="en"/>
              <a:t>  that all men are</a:t>
            </a:r>
            <a:endParaRPr/>
          </a:p>
          <a:p>
            <a:pPr indent="0" lvl="0" marL="0" rtl="0" algn="l">
              <a:spcBef>
                <a:spcPts val="0"/>
              </a:spcBef>
              <a:spcAft>
                <a:spcPts val="0"/>
              </a:spcAft>
              <a:buNone/>
            </a:pPr>
            <a:r>
              <a:rPr lang="en"/>
              <a:t>  created equal”</a:t>
            </a:r>
            <a:endParaRPr/>
          </a:p>
        </p:txBody>
      </p:sp>
      <p:sp>
        <p:nvSpPr>
          <p:cNvPr id="83" name="Google Shape;83;p16"/>
          <p:cNvSpPr txBox="1"/>
          <p:nvPr>
            <p:ph idx="1" type="subTitle"/>
          </p:nvPr>
        </p:nvSpPr>
        <p:spPr>
          <a:xfrm>
            <a:off x="311700" y="3603488"/>
            <a:ext cx="3999000" cy="811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From where do you</a:t>
            </a:r>
            <a:endParaRPr/>
          </a:p>
          <a:p>
            <a:pPr indent="0" lvl="0" marL="0" rtl="0" algn="l">
              <a:spcBef>
                <a:spcPts val="0"/>
              </a:spcBef>
              <a:spcAft>
                <a:spcPts val="0"/>
              </a:spcAft>
              <a:buNone/>
            </a:pPr>
            <a:r>
              <a:rPr lang="en"/>
              <a:t>    recognize this phrase?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7232100" cy="88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t>
            </a:r>
            <a:r>
              <a:rPr lang="en"/>
              <a:t>We hold these truths to be self-evident,</a:t>
            </a:r>
            <a:endParaRPr/>
          </a:p>
          <a:p>
            <a:pPr indent="0" lvl="0" marL="0" rtl="0" algn="l">
              <a:spcBef>
                <a:spcPts val="0"/>
              </a:spcBef>
              <a:spcAft>
                <a:spcPts val="0"/>
              </a:spcAft>
              <a:buNone/>
            </a:pPr>
            <a:r>
              <a:rPr lang="en"/>
              <a:t>  that all men are created equal</a:t>
            </a:r>
            <a:r>
              <a:rPr lang="en"/>
              <a:t>”</a:t>
            </a:r>
            <a:endParaRPr/>
          </a:p>
        </p:txBody>
      </p:sp>
      <p:sp>
        <p:nvSpPr>
          <p:cNvPr id="89" name="Google Shape;89;p17"/>
          <p:cNvSpPr txBox="1"/>
          <p:nvPr>
            <p:ph idx="1" type="body"/>
          </p:nvPr>
        </p:nvSpPr>
        <p:spPr>
          <a:xfrm>
            <a:off x="311700" y="1330025"/>
            <a:ext cx="7232100" cy="924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This phrase can be found in the Declaration of Independence,</a:t>
            </a:r>
            <a:br>
              <a:rPr lang="en"/>
            </a:br>
            <a:r>
              <a:rPr lang="en"/>
              <a:t>written by Thomas Jefferson in 1776.</a:t>
            </a:r>
            <a:endParaRPr/>
          </a:p>
        </p:txBody>
      </p:sp>
      <p:sp>
        <p:nvSpPr>
          <p:cNvPr id="90" name="Google Shape;90;p17"/>
          <p:cNvSpPr txBox="1"/>
          <p:nvPr>
            <p:ph type="title"/>
          </p:nvPr>
        </p:nvSpPr>
        <p:spPr>
          <a:xfrm>
            <a:off x="311700" y="2571750"/>
            <a:ext cx="72321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0" lang="en" sz="2100">
                <a:solidFill>
                  <a:schemeClr val="accent2"/>
                </a:solidFill>
              </a:rPr>
              <a:t>The second paragraph of the Declaration reads:</a:t>
            </a:r>
            <a:endParaRPr sz="2120"/>
          </a:p>
        </p:txBody>
      </p:sp>
      <p:sp>
        <p:nvSpPr>
          <p:cNvPr id="91" name="Google Shape;91;p17"/>
          <p:cNvSpPr txBox="1"/>
          <p:nvPr>
            <p:ph idx="1" type="body"/>
          </p:nvPr>
        </p:nvSpPr>
        <p:spPr>
          <a:xfrm>
            <a:off x="311700" y="3144450"/>
            <a:ext cx="7232100" cy="11019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935"/>
              <a:buNone/>
            </a:pPr>
            <a:r>
              <a:rPr i="1" lang="en" sz="1829"/>
              <a:t>We hold these truths to be self-evident, that all men are created equal, that they are endowed by their Creator with certain unalienable Rights, that among these are Life, Liberty and the pursuit of Happiness.</a:t>
            </a:r>
            <a:endParaRPr i="1" sz="1829"/>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11700" y="728213"/>
            <a:ext cx="3999000" cy="2787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680"/>
              <a:t>“</a:t>
            </a:r>
            <a:r>
              <a:rPr lang="en" sz="3680"/>
              <a:t>Give me your</a:t>
            </a:r>
            <a:endParaRPr sz="3680"/>
          </a:p>
          <a:p>
            <a:pPr indent="0" lvl="0" marL="0" rtl="0" algn="l">
              <a:spcBef>
                <a:spcPts val="0"/>
              </a:spcBef>
              <a:spcAft>
                <a:spcPts val="0"/>
              </a:spcAft>
              <a:buSzPts val="990"/>
              <a:buNone/>
            </a:pPr>
            <a:r>
              <a:rPr lang="en" sz="3680"/>
              <a:t>  tired, your poor,</a:t>
            </a:r>
            <a:endParaRPr sz="3680"/>
          </a:p>
          <a:p>
            <a:pPr indent="0" lvl="0" marL="0" rtl="0" algn="l">
              <a:spcBef>
                <a:spcPts val="0"/>
              </a:spcBef>
              <a:spcAft>
                <a:spcPts val="0"/>
              </a:spcAft>
              <a:buSzPts val="990"/>
              <a:buNone/>
            </a:pPr>
            <a:r>
              <a:rPr lang="en" sz="3680"/>
              <a:t>  your huddled</a:t>
            </a:r>
            <a:endParaRPr sz="3680"/>
          </a:p>
          <a:p>
            <a:pPr indent="0" lvl="0" marL="0" rtl="0" algn="l">
              <a:spcBef>
                <a:spcPts val="0"/>
              </a:spcBef>
              <a:spcAft>
                <a:spcPts val="0"/>
              </a:spcAft>
              <a:buSzPts val="990"/>
              <a:buNone/>
            </a:pPr>
            <a:r>
              <a:rPr lang="en" sz="3680"/>
              <a:t>  masses</a:t>
            </a:r>
            <a:endParaRPr sz="3680"/>
          </a:p>
          <a:p>
            <a:pPr indent="0" lvl="0" marL="0" rtl="0" algn="l">
              <a:spcBef>
                <a:spcPts val="0"/>
              </a:spcBef>
              <a:spcAft>
                <a:spcPts val="0"/>
              </a:spcAft>
              <a:buSzPts val="990"/>
              <a:buNone/>
            </a:pPr>
            <a:r>
              <a:rPr lang="en" sz="3680"/>
              <a:t>  yearning to</a:t>
            </a:r>
            <a:endParaRPr sz="3680"/>
          </a:p>
          <a:p>
            <a:pPr indent="0" lvl="0" marL="0" rtl="0" algn="l">
              <a:spcBef>
                <a:spcPts val="0"/>
              </a:spcBef>
              <a:spcAft>
                <a:spcPts val="0"/>
              </a:spcAft>
              <a:buSzPts val="990"/>
              <a:buNone/>
            </a:pPr>
            <a:r>
              <a:rPr lang="en" sz="3680"/>
              <a:t>  breathe free</a:t>
            </a:r>
            <a:r>
              <a:rPr lang="en" sz="3680"/>
              <a:t>”</a:t>
            </a:r>
            <a:endParaRPr sz="3680"/>
          </a:p>
        </p:txBody>
      </p:sp>
      <p:sp>
        <p:nvSpPr>
          <p:cNvPr id="97" name="Google Shape;97;p18"/>
          <p:cNvSpPr txBox="1"/>
          <p:nvPr>
            <p:ph idx="1" type="subTitle"/>
          </p:nvPr>
        </p:nvSpPr>
        <p:spPr>
          <a:xfrm>
            <a:off x="311700" y="3603488"/>
            <a:ext cx="3999000" cy="811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From where do you</a:t>
            </a:r>
            <a:endParaRPr/>
          </a:p>
          <a:p>
            <a:pPr indent="0" lvl="0" marL="0" rtl="0" algn="l">
              <a:spcBef>
                <a:spcPts val="0"/>
              </a:spcBef>
              <a:spcAft>
                <a:spcPts val="0"/>
              </a:spcAft>
              <a:buNone/>
            </a:pPr>
            <a:r>
              <a:rPr lang="en"/>
              <a:t>    recognize this phrase?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11700" y="445025"/>
            <a:ext cx="7232100" cy="88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t>
            </a:r>
            <a:r>
              <a:rPr lang="en"/>
              <a:t>Give me your tired, your poor, your huddled</a:t>
            </a:r>
            <a:endParaRPr/>
          </a:p>
          <a:p>
            <a:pPr indent="0" lvl="0" marL="0" rtl="0" algn="l">
              <a:spcBef>
                <a:spcPts val="0"/>
              </a:spcBef>
              <a:spcAft>
                <a:spcPts val="0"/>
              </a:spcAft>
              <a:buNone/>
            </a:pPr>
            <a:r>
              <a:rPr lang="en"/>
              <a:t>  masses yearning to breathe free</a:t>
            </a:r>
            <a:r>
              <a:rPr lang="en"/>
              <a:t>”</a:t>
            </a:r>
            <a:endParaRPr/>
          </a:p>
        </p:txBody>
      </p:sp>
      <p:sp>
        <p:nvSpPr>
          <p:cNvPr id="103" name="Google Shape;103;p19"/>
          <p:cNvSpPr txBox="1"/>
          <p:nvPr>
            <p:ph idx="1" type="body"/>
          </p:nvPr>
        </p:nvSpPr>
        <p:spPr>
          <a:xfrm>
            <a:off x="311700" y="1330025"/>
            <a:ext cx="6622200" cy="3242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This is a line from the poem titled, </a:t>
            </a:r>
            <a:r>
              <a:rPr i="1" lang="en"/>
              <a:t>The New Colossus</a:t>
            </a:r>
            <a:r>
              <a:rPr lang="en"/>
              <a:t>, by American poet Emma Lazarus. She wrote the poem in 1883 as a way to raise funds for the construction of a pedestal for the Statue of Liberty. The poem was cast onto a bronze plaque and mounted inside the pedestal's lower level in 1903.</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731375"/>
            <a:ext cx="3999000" cy="19842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“We the</a:t>
            </a:r>
            <a:endParaRPr/>
          </a:p>
          <a:p>
            <a:pPr indent="0" lvl="0" marL="0" rtl="0" algn="l">
              <a:spcBef>
                <a:spcPts val="0"/>
              </a:spcBef>
              <a:spcAft>
                <a:spcPts val="0"/>
              </a:spcAft>
              <a:buNone/>
            </a:pPr>
            <a:r>
              <a:rPr lang="en"/>
              <a:t>  People”</a:t>
            </a:r>
            <a:endParaRPr/>
          </a:p>
        </p:txBody>
      </p:sp>
      <p:sp>
        <p:nvSpPr>
          <p:cNvPr id="109" name="Google Shape;109;p20"/>
          <p:cNvSpPr txBox="1"/>
          <p:nvPr>
            <p:ph idx="1" type="subTitle"/>
          </p:nvPr>
        </p:nvSpPr>
        <p:spPr>
          <a:xfrm>
            <a:off x="311700" y="2803075"/>
            <a:ext cx="3999000" cy="1768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From where do you</a:t>
            </a:r>
            <a:endParaRPr/>
          </a:p>
          <a:p>
            <a:pPr indent="0" lvl="0" marL="0" rtl="0" algn="l">
              <a:spcBef>
                <a:spcPts val="0"/>
              </a:spcBef>
              <a:spcAft>
                <a:spcPts val="0"/>
              </a:spcAft>
              <a:buNone/>
            </a:pPr>
            <a:r>
              <a:rPr lang="en"/>
              <a:t>    recognize this phrase?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445025"/>
            <a:ext cx="72321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“We the People”</a:t>
            </a:r>
            <a:endParaRPr/>
          </a:p>
        </p:txBody>
      </p:sp>
      <p:sp>
        <p:nvSpPr>
          <p:cNvPr id="115" name="Google Shape;115;p21"/>
          <p:cNvSpPr txBox="1"/>
          <p:nvPr>
            <p:ph idx="1" type="body"/>
          </p:nvPr>
        </p:nvSpPr>
        <p:spPr>
          <a:xfrm>
            <a:off x="311700" y="1017725"/>
            <a:ext cx="7232100" cy="1101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These three words open the Preamble of the Constitution of the</a:t>
            </a:r>
            <a:br>
              <a:rPr lang="en"/>
            </a:br>
            <a:r>
              <a:rPr lang="en"/>
              <a:t>United States. These three words show that the Framers felt the power</a:t>
            </a:r>
            <a:br>
              <a:rPr lang="en"/>
            </a:br>
            <a:r>
              <a:rPr lang="en"/>
              <a:t>of the United States rests in the hands of the people.</a:t>
            </a:r>
            <a:endParaRPr/>
          </a:p>
        </p:txBody>
      </p:sp>
      <p:sp>
        <p:nvSpPr>
          <p:cNvPr id="116" name="Google Shape;116;p21"/>
          <p:cNvSpPr txBox="1"/>
          <p:nvPr>
            <p:ph type="title"/>
          </p:nvPr>
        </p:nvSpPr>
        <p:spPr>
          <a:xfrm>
            <a:off x="311700" y="2246400"/>
            <a:ext cx="72321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0" lang="en" sz="2100">
                <a:solidFill>
                  <a:schemeClr val="accent2"/>
                </a:solidFill>
              </a:rPr>
              <a:t>The Preamble reads:</a:t>
            </a:r>
            <a:endParaRPr sz="2120"/>
          </a:p>
        </p:txBody>
      </p:sp>
      <p:sp>
        <p:nvSpPr>
          <p:cNvPr id="117" name="Google Shape;117;p21"/>
          <p:cNvSpPr txBox="1"/>
          <p:nvPr>
            <p:ph idx="1" type="body"/>
          </p:nvPr>
        </p:nvSpPr>
        <p:spPr>
          <a:xfrm>
            <a:off x="311700" y="2819100"/>
            <a:ext cx="7232100" cy="1752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i="1" lang="en"/>
              <a:t>We 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endParaRPr i="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enter for Civic Education (Standard)">
  <a:themeElements>
    <a:clrScheme name="Simple Light">
      <a:dk1>
        <a:srgbClr val="231F20"/>
      </a:dk1>
      <a:lt1>
        <a:srgbClr val="F6F6F6"/>
      </a:lt1>
      <a:dk2>
        <a:srgbClr val="504B4B"/>
      </a:dk2>
      <a:lt2>
        <a:srgbClr val="D6D6D6"/>
      </a:lt2>
      <a:accent1>
        <a:srgbClr val="004FA3"/>
      </a:accent1>
      <a:accent2>
        <a:srgbClr val="BB181D"/>
      </a:accent2>
      <a:accent3>
        <a:srgbClr val="FFD519"/>
      </a:accent3>
      <a:accent4>
        <a:srgbClr val="002A57"/>
      </a:accent4>
      <a:accent5>
        <a:srgbClr val="6E0E11"/>
      </a:accent5>
      <a:accent6>
        <a:srgbClr val="FF9C1A"/>
      </a:accent6>
      <a:hlink>
        <a:srgbClr val="004FA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